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5605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Speech-to-Speech Conversational Bots Using Large Language Models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1837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next frontier in conversational AI is speech-to-speech bots powered by large language models. These intelligent systems allow users to interact naturally through voice, opening up new possibilities for communication and automation.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0600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0676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041588"/>
            <a:ext cx="74164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LJ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92454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Advancements and Challenges in Speech-to-Speech AI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2261" y="4516041"/>
            <a:ext cx="1576983" cy="98750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49" y="4516041"/>
            <a:ext cx="1576983" cy="98750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38" y="4516041"/>
            <a:ext cx="1576983" cy="9875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193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the Need for Speech-to-Speech Conversational Bots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10633"/>
            <a:ext cx="33772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Seamless Communication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003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Speech-to-speech bots offer a more intuitive and accessible way to interact with technology, eliminating the need for typing or complex interfaces.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10633"/>
            <a:ext cx="30056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Accessibility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7003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bots break down barriers for individuals with disabilities or those who prefer voice interaction, promoting inclusivity and user-friendly experiences.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551" y="1088112"/>
            <a:ext cx="7566898" cy="125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Leveraging Large Language Models for Conversational AI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8551" y="2930962"/>
            <a:ext cx="506849" cy="50684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027" y="3034189"/>
            <a:ext cx="12989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520666" y="2930962"/>
            <a:ext cx="293870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Contextual Understanding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20666" y="3691890"/>
            <a:ext cx="2938701" cy="180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LLMs excel at understanding the nuances of language, enabling bots to interpret and respond to complex queries with context and accuracy.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633" y="2930962"/>
            <a:ext cx="506849" cy="50684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3034189"/>
            <a:ext cx="16704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416748" y="2930962"/>
            <a:ext cx="293870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Natural Language Generation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16748" y="3691890"/>
            <a:ext cx="2938701" cy="1802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models generate human-like responses, fostering more engaging and natural conversations with users.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8551" y="5972532"/>
            <a:ext cx="506849" cy="50684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4048" y="6075759"/>
            <a:ext cx="17585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520666" y="5972532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Continuous Learning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520666" y="6420564"/>
            <a:ext cx="6834783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LLMs constantly learn and adapt from user interactions, improving accuracy and responsiveness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6738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Architecture of a Speech-to-Speech Conversational Bot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0908" y="2832735"/>
            <a:ext cx="1277303" cy="8365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765" y="3092529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975027" y="3079552"/>
            <a:ext cx="13254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Input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789884" y="3684865"/>
            <a:ext cx="8914805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56" y="3730942"/>
            <a:ext cx="2554605" cy="8365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3715" y="3902273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613678" y="3977759"/>
            <a:ext cx="25748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Speech Recognition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5428536" y="4583073"/>
            <a:ext cx="827615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605" y="4629150"/>
            <a:ext cx="3831908" cy="8365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9190" y="4800481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252329" y="4875967"/>
            <a:ext cx="37939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Natural Language Processing</a:t>
            </a:r>
            <a:endParaRPr lang="en-US" sz="2150" dirty="0"/>
          </a:p>
        </p:txBody>
      </p:sp>
      <p:sp>
        <p:nvSpPr>
          <p:cNvPr id="14" name="Shape 9"/>
          <p:cNvSpPr/>
          <p:nvPr/>
        </p:nvSpPr>
        <p:spPr>
          <a:xfrm>
            <a:off x="6067187" y="5481280"/>
            <a:ext cx="7637502" cy="15240"/>
          </a:xfrm>
          <a:prstGeom prst="roundRect">
            <a:avLst>
              <a:gd name="adj" fmla="val 2430000"/>
            </a:avLst>
          </a:prstGeom>
          <a:solidFill>
            <a:srgbClr val="37A7E7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954" y="5527357"/>
            <a:ext cx="5109210" cy="83653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02286" y="5698688"/>
            <a:ext cx="1744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6890980" y="5774174"/>
            <a:ext cx="29108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Large Language Model</a:t>
            </a:r>
            <a:endParaRPr lang="en-US" sz="2150" dirty="0"/>
          </a:p>
        </p:txBody>
      </p:sp>
      <p:sp>
        <p:nvSpPr>
          <p:cNvPr id="18" name="Shape 12"/>
          <p:cNvSpPr/>
          <p:nvPr/>
        </p:nvSpPr>
        <p:spPr>
          <a:xfrm>
            <a:off x="6705838" y="6379488"/>
            <a:ext cx="6998851" cy="15240"/>
          </a:xfrm>
          <a:prstGeom prst="roundRect">
            <a:avLst>
              <a:gd name="adj" fmla="val 2430000"/>
            </a:avLst>
          </a:prstGeom>
          <a:solidFill>
            <a:srgbClr val="091231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6425565"/>
            <a:ext cx="6386632" cy="83653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002524" y="6596896"/>
            <a:ext cx="17395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400" dirty="0"/>
          </a:p>
        </p:txBody>
      </p:sp>
      <p:sp>
        <p:nvSpPr>
          <p:cNvPr id="21" name="Text 14"/>
          <p:cNvSpPr/>
          <p:nvPr/>
        </p:nvSpPr>
        <p:spPr>
          <a:xfrm>
            <a:off x="7529632" y="6672382"/>
            <a:ext cx="33020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Text-to-Speech Synthesis</a:t>
            </a:r>
            <a:endParaRPr lang="en-US" sz="2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945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Speech Recognition and Natural Language Processing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308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Speech Recognition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8978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Transforms spoken language into text, allowing the bot to understand the user's query.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308158"/>
            <a:ext cx="37939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Natural Language Processing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8978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Analyzes the text, extracting meaning, intent, and context to understand the user's request.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599837"/>
            <a:ext cx="7617143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Generating Contextual Responses with LLMs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9" y="2139077"/>
            <a:ext cx="545306" cy="545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429" y="2902506"/>
            <a:ext cx="265914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Context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3429" y="3336369"/>
            <a:ext cx="3644979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LLMs analyze the conversation history to generate coherent and relevant responses, maintaining a consistent dialogue flow.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592" y="2139077"/>
            <a:ext cx="545306" cy="5453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5592" y="2902506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Knowledge Retrieval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35592" y="3336369"/>
            <a:ext cx="3644979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models access vast knowledge bases to provide accurate and informative answers to the user's questions.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9" y="5386626"/>
            <a:ext cx="545306" cy="5453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429" y="6150054"/>
            <a:ext cx="242387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Creative Responses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3429" y="6583918"/>
            <a:ext cx="3644979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LLMs can generate engaging and unique responses, adapting to the user's tone and style.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693896"/>
            <a:ext cx="7601902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Text-to-Speech Synthesis for Fluid Conversations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49" y="2248257"/>
            <a:ext cx="1101566" cy="17624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9413" y="2468523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Generating Audio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89413" y="2906673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Converts the LLM's text response into natural-sounding speech, making the bot's communication smooth and engaging.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49" y="4010739"/>
            <a:ext cx="1101566" cy="17624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9413" y="4231005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Voice Options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689413" y="4669155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Allows users to customize the bot's voice, choosing from different accents, genders, and tones.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49" y="5773222"/>
            <a:ext cx="1101566" cy="17624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9413" y="5993487"/>
            <a:ext cx="249221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Emotional Expression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89413" y="6431637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text-to-speech systems can convey subtle emotional nuances, adding depth to the bot's responses.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624" y="958215"/>
            <a:ext cx="7544752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Deploying the Conversational Bot in Real-World Applications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9624" y="2570083"/>
            <a:ext cx="3658195" cy="2784634"/>
          </a:xfrm>
          <a:prstGeom prst="roundRect">
            <a:avLst>
              <a:gd name="adj" fmla="val 1230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0965" y="2821424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Service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50965" y="3275767"/>
            <a:ext cx="3155513" cy="1462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Bots can handle routine inquiries, provide product information, and resolve customer issues efficiently.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6300" y="2570083"/>
            <a:ext cx="3658195" cy="2784634"/>
          </a:xfrm>
          <a:prstGeom prst="roundRect">
            <a:avLst>
              <a:gd name="adj" fmla="val 1230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7641" y="2821424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Education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37641" y="3275767"/>
            <a:ext cx="3155513" cy="1827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Speech-to-speech bots can act as virtual tutors, providing interactive learning experiences and personalized guidance.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9624" y="5583198"/>
            <a:ext cx="7544752" cy="1688068"/>
          </a:xfrm>
          <a:prstGeom prst="roundRect">
            <a:avLst>
              <a:gd name="adj" fmla="val 2030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0965" y="5834539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Healthcare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50965" y="6288881"/>
            <a:ext cx="7042071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Bots can assist patients with scheduling appointments, understanding medical conditions, and managing their health.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108" y="680561"/>
            <a:ext cx="7718584" cy="1131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Ensuring Accuracy, Reliability, and User Experience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99108" y="2219087"/>
            <a:ext cx="3706535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95% 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6921103" y="3145512"/>
            <a:ext cx="2262545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Accuracy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199108" y="3550444"/>
            <a:ext cx="3706535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testing and improvement are crucial to maintain high accuracy levels and prevent errors.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1038" y="2219087"/>
            <a:ext cx="3706654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99% 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10933033" y="3145512"/>
            <a:ext cx="2262545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Reliability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11038" y="3550444"/>
            <a:ext cx="3706654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Bots should be robust and consistent in their responses, ensuring users can rely on their functionality.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199108" y="5240298"/>
            <a:ext cx="3706535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4.8/5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6921103" y="6166723"/>
            <a:ext cx="2262545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Experience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99108" y="6571655"/>
            <a:ext cx="3706535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bot's design, voice, and responsiveness should prioritize a positive and engaging user experience.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2024-12-26T03:47:53Z</dcterms:created>
  <dcterms:modified xsi:type="dcterms:W3CDTF">2024-12-26T03:47:53Z</dcterms:modified>
</cp:coreProperties>
</file>